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02" r:id="rId2"/>
    <p:sldId id="406" r:id="rId3"/>
    <p:sldId id="40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16" autoAdjust="0"/>
    <p:restoredTop sz="95238" autoAdjust="0"/>
  </p:normalViewPr>
  <p:slideViewPr>
    <p:cSldViewPr snapToGrid="0">
      <p:cViewPr varScale="1">
        <p:scale>
          <a:sx n="88" d="100"/>
          <a:sy n="88" d="100"/>
        </p:scale>
        <p:origin x="782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67BC052-5280-4900-8991-AAC25FAD59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E4C563E-249D-4B08-9B2E-396D9EBC07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37E3A-1C05-4FCC-A061-EDA045358297}" type="datetimeFigureOut">
              <a:rPr lang="de-AT" smtClean="0"/>
              <a:t>12.01.2022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FE34D0-AA70-4FD7-92CC-984159CCEB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926644A-023C-4D95-993D-37F689C91C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146CC-4B41-4CBC-9FEB-0653F122760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34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F1914-DA09-4EF0-8E84-CDFD5E115E9C}" type="datetimeFigureOut">
              <a:rPr lang="de-AT" smtClean="0"/>
              <a:t>12.01.2022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BEE25-672D-4239-913B-DA3005C87E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630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1FE32A9-40F4-4CE0-906E-387B9738F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0807" y="1363992"/>
            <a:ext cx="7690933" cy="236868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78466AC-4C2A-42A9-883F-DE0E56559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20807" y="3936092"/>
            <a:ext cx="7690933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9E18DC1B-F3CD-4B31-A2CA-83F216A8F4E3}"/>
              </a:ext>
            </a:extLst>
          </p:cNvPr>
          <p:cNvSpPr/>
          <p:nvPr userDrawn="1"/>
        </p:nvSpPr>
        <p:spPr>
          <a:xfrm>
            <a:off x="301338" y="0"/>
            <a:ext cx="1527462" cy="6858000"/>
          </a:xfrm>
          <a:prstGeom prst="rect">
            <a:avLst/>
          </a:prstGeom>
          <a:solidFill>
            <a:srgbClr val="003772"/>
          </a:solidFill>
          <a:ln>
            <a:solidFill>
              <a:srgbClr val="0037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0" name="Straight Connector 14">
            <a:extLst>
              <a:ext uri="{FF2B5EF4-FFF2-40B4-BE49-F238E27FC236}">
                <a16:creationId xmlns:a16="http://schemas.microsoft.com/office/drawing/2014/main" id="{28BA0709-BE30-43A2-A2B8-6A8FF8E1625E}"/>
              </a:ext>
            </a:extLst>
          </p:cNvPr>
          <p:cNvCxnSpPr/>
          <p:nvPr userDrawn="1"/>
        </p:nvCxnSpPr>
        <p:spPr>
          <a:xfrm>
            <a:off x="2420807" y="3834386"/>
            <a:ext cx="6639791" cy="0"/>
          </a:xfrm>
          <a:prstGeom prst="line">
            <a:avLst/>
          </a:prstGeom>
          <a:ln>
            <a:solidFill>
              <a:srgbClr val="0037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6A48C107-3B74-4639-9013-FCB4B704F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40" y="5671324"/>
            <a:ext cx="745258" cy="97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BAE99D-F0BB-4999-84A5-02F56D599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2146" y="81135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F88A1-0A74-4EAE-97A6-A8BB0B69A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25446" y="81135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EFE2FF1-04E8-49A5-B254-913A82BAD5F2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4CFB7C8-7816-4BD9-9E75-3A7A410E02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67854924-9820-439D-AD6C-4EB2C5922018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©ECCO’22 Virtual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ABA30732-E1DD-4CE1-8A1D-42D2B94533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1873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4936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54F7A550-8AAC-44E0-A385-7A771BBEC0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39" y="4965700"/>
            <a:ext cx="3789611" cy="14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2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AFD5B-CF5B-436F-9FC9-CDAAE54A1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3531" y="813774"/>
            <a:ext cx="10515600" cy="940076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988E-21AF-4BBC-8E5B-827F41493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531" y="2087191"/>
            <a:ext cx="10496111" cy="3578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52543EE-D6B4-4EDD-80CF-44E898B904A8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4832231-36A4-4518-8BB5-7FC54CB6AF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E76D934-F4C0-448D-9075-5FF334E8E420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©ECCO’22 Virtual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F64D31F-D963-4D0F-9718-AF5CFCF244F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1874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447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FEBD6-A075-4634-94C1-575299EB0D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4481" y="813773"/>
            <a:ext cx="10515600" cy="887611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7CB22-6BE5-4532-9208-713E3E92D7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4481" y="1991954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01907-9DCE-414D-A5F3-15390CD37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8481" y="1991954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50A39D-EFEC-4181-BE44-949283D14F22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532923E-C9E5-496D-AC86-9B748569F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0CAE50AC-5EBD-4C9A-A468-BF58D5EF6EE1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©ECCO’22 Virtual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07088ED3-6202-4B56-99DC-E232BE3F1B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1874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7154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01ABE-EBA3-4C89-B44A-170B60A24E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5713" y="813774"/>
            <a:ext cx="10515600" cy="82391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5381C-39E8-4E82-A345-B0BAE407F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9362" y="18808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7B6CF-B27C-43B1-85D0-DA22F0AAF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5714" y="2925883"/>
            <a:ext cx="5157788" cy="2853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BDB60-CA1D-4270-8293-CFAF7B1ED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8125" y="188054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64347-0BFF-45D4-9136-42EF80B82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8124" y="2924866"/>
            <a:ext cx="5183187" cy="28530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0E626BF-141B-463D-A13A-477B2D5EED59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AF78A9-7D4D-404A-AC24-7C0312C7B0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464D6108-2F65-47C3-AA95-2C1CE1EAACA1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©ECCO’22 Virtual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C8949C16-10BC-465B-850F-50FDEA52B6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1874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5322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962D-3BA0-4E99-BCBE-305CC5C0F9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2177" y="813773"/>
            <a:ext cx="10515600" cy="1325563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A82F59-3A30-4634-9A97-700F5CF11480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9ECD453-5712-4B4C-9B96-1F60E35191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18387EB6-B8B7-4FDF-9F17-04D2F2CE9C73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©ECCO’22 Virtual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0DFCF538-69AA-4B19-B07D-89C5DDFE57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1874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103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B620EFF4-A3D3-4347-BC95-949797E69223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1B4F24E-32EF-4C83-A30F-971C0EC836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4602F4E-6566-4CD0-A5DB-E2E84325404F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©ECCO’22 Virtual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16D5B87A-C282-4CB6-AB9A-2688A33390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1876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85564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22C6B-5E3D-4E67-8CB9-6A5CB71A0D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8067" y="840867"/>
            <a:ext cx="3932237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A268C-DC43-42FD-BA9A-D28213CEC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103" y="84086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96BA8-978A-4CCC-B5DF-8C213D314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1243" y="244106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6FE7816-0007-4F4D-868F-6AEE578D702E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7FCBFAA-017C-4C55-8385-1AADBFB330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D123A1D5-2B05-42BD-9CB0-0C16E0AFE913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©ECCO’22 Virtual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F04E593C-861A-4EA9-908C-1F1ADDB7B2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1872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6805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2C59D-A054-4095-8E05-E96AF8B4FE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350" y="813773"/>
            <a:ext cx="3932237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24CE1A-3CCD-474B-A503-B8E888C57B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57627" y="81377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3F847-47D2-4254-8BC6-6E14343A4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24349" y="251046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198E7A-F2A3-4170-AD23-99AF4DED82FD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67D9CDA-93FC-49EC-83B5-1A317F982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83FC46F2-CCC4-4AEA-85FD-2A8C0FA380AB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©ECCO’22 Virtual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47CB9F29-05C9-42C7-89CD-DDBC5FB991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1874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0494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E2611-D7A2-481D-BE97-B88DE88ED4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5163" y="813774"/>
            <a:ext cx="10515600" cy="872620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ED9B0-39A5-4AC5-AEB3-2DB5781A9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25164" y="1892601"/>
            <a:ext cx="10515599" cy="35784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F5E043F-8DA0-4B0E-9E19-937D59D8A1F0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11B0561-3D0C-49D6-BBE5-2E51F336F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0CA23743-B5DD-4AFE-86DE-83750630E215}"/>
              </a:ext>
            </a:extLst>
          </p:cNvPr>
          <p:cNvSpPr txBox="1"/>
          <p:nvPr userDrawn="1"/>
        </p:nvSpPr>
        <p:spPr>
          <a:xfrm>
            <a:off x="671849" y="6550223"/>
            <a:ext cx="378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0" i="0" kern="1200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©ECCO’22 Virtual Congress -  Speaker:</a:t>
            </a:r>
            <a:endParaRPr lang="de-A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B80F72A8-E29C-41E6-8056-B75B7A7B0B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1877" y="6580772"/>
            <a:ext cx="4963630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0715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701C61-929B-4FCD-A599-8F6CD5034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11" y="94291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2BD28-5C90-4B1A-8126-02E29DA9D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38273"/>
            <a:ext cx="9561576" cy="3578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841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0CDEC3-8C5D-4548-83E4-7BB8596FD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037E9D-80FF-4FCC-A941-4C18AA13EB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9155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A3F41-936B-4507-A964-6710E203A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Presentation</a:t>
            </a:r>
            <a:r>
              <a:rPr lang="de-AT" dirty="0"/>
              <a:t> Style Guide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CED674-9640-4F17-A755-951FEA460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Format: Use this template for all ECCO Presentations   </a:t>
            </a:r>
          </a:p>
          <a:p>
            <a:r>
              <a:rPr lang="en-US" dirty="0"/>
              <a:t>Font: Verdana</a:t>
            </a:r>
          </a:p>
          <a:p>
            <a:r>
              <a:rPr lang="en-US" dirty="0" err="1"/>
              <a:t>Colours</a:t>
            </a:r>
            <a:r>
              <a:rPr lang="en-US" dirty="0"/>
              <a:t>: Use </a:t>
            </a:r>
            <a:r>
              <a:rPr lang="en-US" dirty="0" err="1"/>
              <a:t>colours</a:t>
            </a:r>
            <a:r>
              <a:rPr lang="en-US" dirty="0"/>
              <a:t> pre-set in this template</a:t>
            </a:r>
          </a:p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B30C940-B057-4027-8534-AA7E764D60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8098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6301C-7903-454F-B8F6-80EE7932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Sample </a:t>
            </a:r>
            <a:r>
              <a:rPr lang="de-AT" dirty="0" err="1"/>
              <a:t>statistic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16BC4DB-B7D9-42B5-A377-70F0547C79D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769360" y="6570612"/>
            <a:ext cx="4963630" cy="277228"/>
          </a:xfrm>
        </p:spPr>
        <p:txBody>
          <a:bodyPr>
            <a:normAutofit fontScale="55000" lnSpcReduction="20000"/>
          </a:bodyPr>
          <a:lstStyle/>
          <a:p>
            <a:endParaRPr lang="de-AT"/>
          </a:p>
        </p:txBody>
      </p:sp>
      <p:pic>
        <p:nvPicPr>
          <p:cNvPr id="4" name="Picture 2" descr="ECCO18 6. Abstracts">
            <a:extLst>
              <a:ext uri="{FF2B5EF4-FFF2-40B4-BE49-F238E27FC236}">
                <a16:creationId xmlns:a16="http://schemas.microsoft.com/office/drawing/2014/main" id="{EC8E8E87-0617-4BE4-AB12-E4DE55F78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465" y="2215537"/>
            <a:ext cx="7587023" cy="398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757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Breitbild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Myriad Pro</vt:lpstr>
      <vt:lpstr>Verdana</vt:lpstr>
      <vt:lpstr>Office Theme</vt:lpstr>
      <vt:lpstr>PowerPoint-Präsentation</vt:lpstr>
      <vt:lpstr>Presentation Style Guide</vt:lpstr>
      <vt:lpstr>Sample statistic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Baeva</dc:creator>
  <cp:lastModifiedBy>Susanne Zach</cp:lastModifiedBy>
  <cp:revision>22</cp:revision>
  <dcterms:created xsi:type="dcterms:W3CDTF">2019-08-22T09:03:31Z</dcterms:created>
  <dcterms:modified xsi:type="dcterms:W3CDTF">2022-01-12T12:32:37Z</dcterms:modified>
</cp:coreProperties>
</file>