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2" r:id="rId2"/>
    <p:sldId id="406" r:id="rId3"/>
    <p:sldId id="40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5238" autoAdjust="0"/>
  </p:normalViewPr>
  <p:slideViewPr>
    <p:cSldViewPr snapToGrid="0">
      <p:cViewPr varScale="1">
        <p:scale>
          <a:sx n="106" d="100"/>
          <a:sy n="106" d="100"/>
        </p:scale>
        <p:origin x="84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2500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67BC052-5280-4900-8991-AAC25FAD5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4C563E-249D-4B08-9B2E-396D9EBC0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37E3A-1C05-4FCC-A061-EDA045358297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FE34D0-AA70-4FD7-92CC-984159CCEB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26644A-023C-4D95-993D-37F689C91C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46CC-4B41-4CBC-9FEB-0653F122760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4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1914-DA09-4EF0-8E84-CDFD5E115E9C}" type="datetimeFigureOut">
              <a:rPr lang="de-AT" smtClean="0"/>
              <a:t>29.08.2023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BEE25-672D-4239-913B-DA3005C87E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630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1FE32A9-40F4-4CE0-906E-387B9738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807" y="1363992"/>
            <a:ext cx="7690933" cy="236868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78466AC-4C2A-42A9-883F-DE0E5655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0807" y="3936092"/>
            <a:ext cx="7690933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E18DC1B-F3CD-4B31-A2CA-83F216A8F4E3}"/>
              </a:ext>
            </a:extLst>
          </p:cNvPr>
          <p:cNvSpPr/>
          <p:nvPr userDrawn="1"/>
        </p:nvSpPr>
        <p:spPr>
          <a:xfrm>
            <a:off x="301338" y="0"/>
            <a:ext cx="1527462" cy="6858000"/>
          </a:xfrm>
          <a:prstGeom prst="rect">
            <a:avLst/>
          </a:prstGeom>
          <a:solidFill>
            <a:srgbClr val="003772"/>
          </a:solidFill>
          <a:ln>
            <a:solidFill>
              <a:srgbClr val="0037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0" name="Straight Connector 14">
            <a:extLst>
              <a:ext uri="{FF2B5EF4-FFF2-40B4-BE49-F238E27FC236}">
                <a16:creationId xmlns:a16="http://schemas.microsoft.com/office/drawing/2014/main" id="{28BA0709-BE30-43A2-A2B8-6A8FF8E1625E}"/>
              </a:ext>
            </a:extLst>
          </p:cNvPr>
          <p:cNvCxnSpPr/>
          <p:nvPr userDrawn="1"/>
        </p:nvCxnSpPr>
        <p:spPr>
          <a:xfrm>
            <a:off x="2420807" y="3834386"/>
            <a:ext cx="6639791" cy="0"/>
          </a:xfrm>
          <a:prstGeom prst="line">
            <a:avLst/>
          </a:prstGeom>
          <a:ln>
            <a:solidFill>
              <a:srgbClr val="0037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6A48C107-3B74-4639-9013-FCB4B704F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0" y="5671324"/>
            <a:ext cx="745258" cy="97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AE99D-F0BB-4999-84A5-02F56D599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2146" y="81135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F88A1-0A74-4EAE-97A6-A8BB0B69A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446" y="81135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EFE2FF1-04E8-49A5-B254-913A82BAD5F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4CFB7C8-7816-4BD9-9E75-3A7A410E02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4752C51-4E0B-B80D-156E-808EE549B07E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9501D831-E8FA-9B65-C278-BF2CEC5EF060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D24FC1B-A081-061B-1C5D-99ACB2426026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1EE6527C-7163-B8FE-CA26-8EB312144A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936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54F7A550-8AAC-44E0-A385-7A771BBEC0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39" y="4965700"/>
            <a:ext cx="3789611" cy="14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2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FD5B-CF5B-436F-9FC9-CDAAE54A1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3531" y="813774"/>
            <a:ext cx="10515600" cy="940076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988E-21AF-4BBC-8E5B-827F41493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31" y="2087191"/>
            <a:ext cx="10496111" cy="3578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52543EE-D6B4-4EDD-80CF-44E898B904A8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4832231-36A4-4518-8BB5-7FC54CB6A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F64D31F-D963-4D0F-9718-AF5CFCF244F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471E8013-A062-DE01-170B-7415C999C76D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2E76D934-F4C0-448D-9075-5FF334E8E420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1CADC36B-B7BF-2916-AA09-1F72CF1F14A8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47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FEBD6-A075-4634-94C1-575299EB0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4481" y="813773"/>
            <a:ext cx="10515600" cy="88761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7CB22-6BE5-4532-9208-713E3E92D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4481" y="199195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01907-9DCE-414D-A5F3-15390CD37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8481" y="1991954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50A39D-EFEC-4181-BE44-949283D14F2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32923E-C9E5-496D-AC86-9B748569F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7F3054D-C571-C7CB-5B49-BEEFEF4C6977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8EB1171B-E530-E295-60EC-0DEE54766C5E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B7A91313-8F0B-6E01-8A92-1F45B5F3622C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97E5F2C5-20A6-0344-AC22-E0A693D94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7154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1ABE-EBA3-4C89-B44A-170B60A24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5713" y="813774"/>
            <a:ext cx="10515600" cy="8239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5381C-39E8-4E82-A345-B0BAE407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9362" y="18808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7B6CF-B27C-43B1-85D0-DA22F0AAF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5714" y="2925883"/>
            <a:ext cx="5157788" cy="2853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BDB60-CA1D-4270-8293-CFAF7B1ED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8125" y="188054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64347-0BFF-45D4-9136-42EF80B82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8124" y="2924866"/>
            <a:ext cx="5183187" cy="28530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E626BF-141B-463D-A13A-477B2D5EED59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AF78A9-7D4D-404A-AC24-7C0312C7B0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0E933C6-DC84-A030-A181-B2C0897C59FE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F5B76B8B-A3E2-E769-458C-445998E5415B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2AA103E7-8C79-7E5A-888F-7A45BF51C98A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CD78F4FD-E23F-84D3-2777-E4FC1BC2EF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322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962D-3BA0-4E99-BCBE-305CC5C0F9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2177" y="813773"/>
            <a:ext cx="10515600" cy="1325563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A82F59-3A30-4634-9A97-700F5CF1148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9ECD453-5712-4B4C-9B96-1F60E35191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34021CC1-3FE4-B459-CF1A-3E98FFD68976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2A4CB661-FFD5-2587-B9BA-DB513C595A34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ED8FC2C5-1FF0-5BC0-E772-AEE49C6D75D3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5777852F-00C7-C1BE-67F5-BB7AD0AEC1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03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620EFF4-A3D3-4347-BC95-949797E69223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1B4F24E-32EF-4C83-A30F-971C0EC83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6F327296-8C97-958F-2A93-18CD06AD4246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D5A71C2A-3B54-1188-BB41-D87738BDA18C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75757276-059B-1E7F-149F-6C181F0E21E3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947E0B79-27C9-F4D8-D286-207619D494F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556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2C6B-5E3D-4E67-8CB9-6A5CB71A0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8067" y="840867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A268C-DC43-42FD-BA9A-D28213CE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03" y="84086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96BA8-978A-4CCC-B5DF-8C213D314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1243" y="24410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FE7816-0007-4F4D-868F-6AEE578D702E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FCBFAA-017C-4C55-8385-1AADBFB33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0605B85F-5CAF-AB38-3D32-C0844A69468A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FA2EF36C-65E1-1028-755A-A79635C0037B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2CBFA0DD-9FEE-3D6B-A126-17C30FD6B83A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DFFB04F4-21E3-CA3D-5220-CC99E1A8CB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805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C59D-A054-4095-8E05-E96AF8B4F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350" y="813773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24CE1A-3CCD-474B-A503-B8E888C57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7627" y="81377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3F847-47D2-4254-8BC6-6E14343A4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24349" y="251046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198E7A-F2A3-4170-AD23-99AF4DED82FD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67D9CDA-93FC-49EC-83B5-1A317F982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5AD1A33-54AD-F1C9-AD9B-7191A972AC18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2B9DB284-D543-52D2-1349-396BB3FE84AE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8DF387EE-C33F-612E-4E9C-7788A7173ED2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8DE37779-D555-8081-5AC7-2B60DD9BBA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49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2611-D7A2-481D-BE97-B88DE88ED4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5163" y="813774"/>
            <a:ext cx="10515600" cy="87262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D9B0-39A5-4AC5-AEB3-2DB5781A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164" y="1892601"/>
            <a:ext cx="10515599" cy="35784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F5E043F-8DA0-4B0E-9E19-937D59D8A1F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0037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11B0561-3D0C-49D6-BBE5-2E51F336F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21112C8-93A7-476C-C7DA-202A68D99967}"/>
              </a:ext>
            </a:extLst>
          </p:cNvPr>
          <p:cNvGrpSpPr/>
          <p:nvPr userDrawn="1"/>
        </p:nvGrpSpPr>
        <p:grpSpPr>
          <a:xfrm>
            <a:off x="738021" y="6565383"/>
            <a:ext cx="7397247" cy="276999"/>
            <a:chOff x="738021" y="6565383"/>
            <a:chExt cx="7397247" cy="276999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B47EBA07-A211-8DE9-5575-1C77D748B9F6}"/>
                </a:ext>
              </a:extLst>
            </p:cNvPr>
            <p:cNvSpPr txBox="1"/>
            <p:nvPr userDrawn="1"/>
          </p:nvSpPr>
          <p:spPr>
            <a:xfrm>
              <a:off x="738021" y="6565383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79846130-CBD1-F5D8-C3C0-6D37D768EE54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ECCO’24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83F4AFC-C33A-E6F0-4C48-73CA3C85EE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8491" y="6580773"/>
            <a:ext cx="4251599" cy="27722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 NAME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715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01C61-929B-4FCD-A599-8F6CD503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1" y="9429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2BD28-5C90-4B1A-8126-02E29DA9D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273"/>
            <a:ext cx="9561576" cy="3578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84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CDEC3-8C5D-4548-83E4-7BB8596F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037E9D-80FF-4FCC-A941-4C18AA13E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155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A3F41-936B-4507-A964-6710E203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Presentation</a:t>
            </a:r>
            <a:r>
              <a:rPr lang="de-AT" dirty="0"/>
              <a:t> Style Guide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CED674-9640-4F17-A755-951FEA460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 Use this template for all ECCO Presentations   </a:t>
            </a:r>
          </a:p>
          <a:p>
            <a:r>
              <a:rPr lang="en-US" dirty="0"/>
              <a:t>Font: Verdana</a:t>
            </a:r>
          </a:p>
          <a:p>
            <a:r>
              <a:rPr lang="en-US" dirty="0" err="1"/>
              <a:t>Colours</a:t>
            </a:r>
            <a:r>
              <a:rPr lang="en-US" dirty="0"/>
              <a:t>: Use </a:t>
            </a:r>
            <a:r>
              <a:rPr lang="en-US" dirty="0" err="1"/>
              <a:t>colours</a:t>
            </a:r>
            <a:r>
              <a:rPr lang="en-US" dirty="0"/>
              <a:t> pre-set in this template</a:t>
            </a:r>
          </a:p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30C940-B057-4027-8534-AA7E764D60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8098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6301C-7903-454F-B8F6-80EE7932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Sample </a:t>
            </a:r>
            <a:r>
              <a:rPr lang="de-AT" dirty="0" err="1"/>
              <a:t>statistic</a:t>
            </a:r>
            <a:endParaRPr lang="de-AT" dirty="0"/>
          </a:p>
        </p:txBody>
      </p:sp>
      <p:pic>
        <p:nvPicPr>
          <p:cNvPr id="4" name="Picture 2" descr="ECCO18 6. Abstracts">
            <a:extLst>
              <a:ext uri="{FF2B5EF4-FFF2-40B4-BE49-F238E27FC236}">
                <a16:creationId xmlns:a16="http://schemas.microsoft.com/office/drawing/2014/main" id="{EC8E8E87-0617-4BE4-AB12-E4DE55F78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465" y="2215537"/>
            <a:ext cx="7587023" cy="398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platzhalter 3">
            <a:extLst>
              <a:ext uri="{FF2B5EF4-FFF2-40B4-BE49-F238E27FC236}">
                <a16:creationId xmlns:a16="http://schemas.microsoft.com/office/drawing/2014/main" id="{EBA5197C-4945-A224-C4BA-F97BF06469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78491" y="6580773"/>
            <a:ext cx="4251599" cy="277228"/>
          </a:xfr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575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Verdana</vt:lpstr>
      <vt:lpstr>Office Theme</vt:lpstr>
      <vt:lpstr>PowerPoint-Präsentation</vt:lpstr>
      <vt:lpstr>Presentation Style Guide</vt:lpstr>
      <vt:lpstr>Sample statistic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Baeva</dc:creator>
  <cp:lastModifiedBy>Sabrina Hold</cp:lastModifiedBy>
  <cp:revision>28</cp:revision>
  <dcterms:created xsi:type="dcterms:W3CDTF">2019-08-22T09:03:31Z</dcterms:created>
  <dcterms:modified xsi:type="dcterms:W3CDTF">2023-08-29T09:30:46Z</dcterms:modified>
</cp:coreProperties>
</file>