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2" r:id="rId2"/>
    <p:sldId id="406" r:id="rId3"/>
    <p:sldId id="40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85A"/>
    <a:srgbClr val="1A285C"/>
    <a:srgbClr val="00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" autoAdjust="0"/>
    <p:restoredTop sz="95238" autoAdjust="0"/>
  </p:normalViewPr>
  <p:slideViewPr>
    <p:cSldViewPr snapToGrid="0">
      <p:cViewPr varScale="1">
        <p:scale>
          <a:sx n="97" d="100"/>
          <a:sy n="97" d="100"/>
        </p:scale>
        <p:origin x="8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E67BC052-5280-4900-8991-AAC25FAD59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4C563E-249D-4B08-9B2E-396D9EBC07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37E3A-1C05-4FCC-A061-EDA045358297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FE34D0-AA70-4FD7-92CC-984159CCEB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26644A-023C-4D95-993D-37F689C91C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146CC-4B41-4CBC-9FEB-0653F12276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34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F1914-DA09-4EF0-8E84-CDFD5E115E9C}" type="datetimeFigureOut">
              <a:rPr lang="de-AT" smtClean="0"/>
              <a:t>15.04.2024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BEE25-672D-4239-913B-DA3005C87E0D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630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1FE32A9-40F4-4CE0-906E-387B9738F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0807" y="1363992"/>
            <a:ext cx="7690933" cy="2368689"/>
          </a:xfrm>
        </p:spPr>
        <p:txBody>
          <a:bodyPr anchor="b"/>
          <a:lstStyle>
            <a:lvl1pPr algn="l">
              <a:defRPr sz="6000">
                <a:solidFill>
                  <a:srgbClr val="1C285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78466AC-4C2A-42A9-883F-DE0E56559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20807" y="3936092"/>
            <a:ext cx="7690933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9E18DC1B-F3CD-4B31-A2CA-83F216A8F4E3}"/>
              </a:ext>
            </a:extLst>
          </p:cNvPr>
          <p:cNvSpPr/>
          <p:nvPr userDrawn="1"/>
        </p:nvSpPr>
        <p:spPr>
          <a:xfrm>
            <a:off x="0" y="0"/>
            <a:ext cx="1527462" cy="6858000"/>
          </a:xfrm>
          <a:prstGeom prst="rect">
            <a:avLst/>
          </a:prstGeom>
          <a:solidFill>
            <a:srgbClr val="1C285A"/>
          </a:solidFill>
          <a:ln>
            <a:solidFill>
              <a:srgbClr val="0037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1A285C"/>
              </a:solidFill>
            </a:endParaRPr>
          </a:p>
        </p:txBody>
      </p:sp>
      <p:cxnSp>
        <p:nvCxnSpPr>
          <p:cNvPr id="10" name="Straight Connector 14">
            <a:extLst>
              <a:ext uri="{FF2B5EF4-FFF2-40B4-BE49-F238E27FC236}">
                <a16:creationId xmlns:a16="http://schemas.microsoft.com/office/drawing/2014/main" id="{28BA0709-BE30-43A2-A2B8-6A8FF8E1625E}"/>
              </a:ext>
            </a:extLst>
          </p:cNvPr>
          <p:cNvCxnSpPr/>
          <p:nvPr userDrawn="1"/>
        </p:nvCxnSpPr>
        <p:spPr>
          <a:xfrm>
            <a:off x="2420807" y="3834386"/>
            <a:ext cx="6639791" cy="0"/>
          </a:xfrm>
          <a:prstGeom prst="line">
            <a:avLst/>
          </a:prstGeom>
          <a:ln>
            <a:solidFill>
              <a:srgbClr val="0037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6A48C107-3B74-4639-9013-FCB4B704F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02" y="5671324"/>
            <a:ext cx="745258" cy="97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AE99D-F0BB-4999-84A5-02F56D599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2146" y="81135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F88A1-0A74-4EAE-97A6-A8BB0B69A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25446" y="81135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EFE2FF1-04E8-49A5-B254-913A82BAD5F2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1C2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4CFB7C8-7816-4BD9-9E75-3A7A410E02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4" name="Gruppieren 10">
            <a:extLst>
              <a:ext uri="{FF2B5EF4-FFF2-40B4-BE49-F238E27FC236}">
                <a16:creationId xmlns:a16="http://schemas.microsoft.com/office/drawing/2014/main" id="{067AA292-4695-CAE8-C84B-460E66807F79}"/>
              </a:ext>
            </a:extLst>
          </p:cNvPr>
          <p:cNvGrpSpPr/>
          <p:nvPr userDrawn="1"/>
        </p:nvGrpSpPr>
        <p:grpSpPr>
          <a:xfrm>
            <a:off x="715600" y="6538072"/>
            <a:ext cx="7384122" cy="293678"/>
            <a:chOff x="751146" y="6548704"/>
            <a:chExt cx="7384122" cy="293678"/>
          </a:xfrm>
        </p:grpSpPr>
        <p:sp>
          <p:nvSpPr>
            <p:cNvPr id="5" name="Textfeld 3">
              <a:extLst>
                <a:ext uri="{FF2B5EF4-FFF2-40B4-BE49-F238E27FC236}">
                  <a16:creationId xmlns:a16="http://schemas.microsoft.com/office/drawing/2014/main" id="{8501CA08-DEE0-BAED-33DE-E02C092B275C}"/>
                </a:ext>
              </a:extLst>
            </p:cNvPr>
            <p:cNvSpPr txBox="1"/>
            <p:nvPr userDrawn="1"/>
          </p:nvSpPr>
          <p:spPr>
            <a:xfrm>
              <a:off x="751146" y="6548704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feld 4">
              <a:extLst>
                <a:ext uri="{FF2B5EF4-FFF2-40B4-BE49-F238E27FC236}">
                  <a16:creationId xmlns:a16="http://schemas.microsoft.com/office/drawing/2014/main" id="{7DA44BF2-5FBC-B221-E83F-E17482BB2781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ECCO’25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936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54F7A550-8AAC-44E0-A385-7A771BBEC0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39" y="4965700"/>
            <a:ext cx="3789611" cy="14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2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AFD5B-CF5B-436F-9FC9-CDAAE54A1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3531" y="813774"/>
            <a:ext cx="10515600" cy="940076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988E-21AF-4BBC-8E5B-827F41493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3531" y="2087191"/>
            <a:ext cx="10496111" cy="3578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52543EE-D6B4-4EDD-80CF-44E898B904A8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1C2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4832231-36A4-4518-8BB5-7FC54CB6AF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4" name="Gruppieren 10">
            <a:extLst>
              <a:ext uri="{FF2B5EF4-FFF2-40B4-BE49-F238E27FC236}">
                <a16:creationId xmlns:a16="http://schemas.microsoft.com/office/drawing/2014/main" id="{0018D9D2-7484-AE1A-CF01-6425768E9B02}"/>
              </a:ext>
            </a:extLst>
          </p:cNvPr>
          <p:cNvGrpSpPr/>
          <p:nvPr userDrawn="1"/>
        </p:nvGrpSpPr>
        <p:grpSpPr>
          <a:xfrm>
            <a:off x="715600" y="6538072"/>
            <a:ext cx="7384122" cy="293678"/>
            <a:chOff x="751146" y="6548704"/>
            <a:chExt cx="7384122" cy="293678"/>
          </a:xfrm>
        </p:grpSpPr>
        <p:sp>
          <p:nvSpPr>
            <p:cNvPr id="5" name="Textfeld 3">
              <a:extLst>
                <a:ext uri="{FF2B5EF4-FFF2-40B4-BE49-F238E27FC236}">
                  <a16:creationId xmlns:a16="http://schemas.microsoft.com/office/drawing/2014/main" id="{9E817099-11E7-71E0-D343-707262E2942D}"/>
                </a:ext>
              </a:extLst>
            </p:cNvPr>
            <p:cNvSpPr txBox="1"/>
            <p:nvPr userDrawn="1"/>
          </p:nvSpPr>
          <p:spPr>
            <a:xfrm>
              <a:off x="751146" y="6548704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feld 4">
              <a:extLst>
                <a:ext uri="{FF2B5EF4-FFF2-40B4-BE49-F238E27FC236}">
                  <a16:creationId xmlns:a16="http://schemas.microsoft.com/office/drawing/2014/main" id="{97150F8D-D342-0EFB-1733-A7A9A2B3D055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ECCO’25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447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FEBD6-A075-4634-94C1-575299EB0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4481" y="813773"/>
            <a:ext cx="10515600" cy="887611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7CB22-6BE5-4532-9208-713E3E92D7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4481" y="1991954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01907-9DCE-414D-A5F3-15390CD37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8481" y="1991954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50A39D-EFEC-4181-BE44-949283D14F22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1C2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532923E-C9E5-496D-AC86-9B748569F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5" name="Gruppieren 10">
            <a:extLst>
              <a:ext uri="{FF2B5EF4-FFF2-40B4-BE49-F238E27FC236}">
                <a16:creationId xmlns:a16="http://schemas.microsoft.com/office/drawing/2014/main" id="{2590D9B5-80F0-914C-6F01-9D6DFFCCFE76}"/>
              </a:ext>
            </a:extLst>
          </p:cNvPr>
          <p:cNvGrpSpPr/>
          <p:nvPr userDrawn="1"/>
        </p:nvGrpSpPr>
        <p:grpSpPr>
          <a:xfrm>
            <a:off x="715600" y="6538072"/>
            <a:ext cx="7384122" cy="293678"/>
            <a:chOff x="751146" y="6548704"/>
            <a:chExt cx="7384122" cy="293678"/>
          </a:xfrm>
        </p:grpSpPr>
        <p:sp>
          <p:nvSpPr>
            <p:cNvPr id="6" name="Textfeld 3">
              <a:extLst>
                <a:ext uri="{FF2B5EF4-FFF2-40B4-BE49-F238E27FC236}">
                  <a16:creationId xmlns:a16="http://schemas.microsoft.com/office/drawing/2014/main" id="{6E8DD925-37B9-9162-9C6D-D706FA2D281B}"/>
                </a:ext>
              </a:extLst>
            </p:cNvPr>
            <p:cNvSpPr txBox="1"/>
            <p:nvPr userDrawn="1"/>
          </p:nvSpPr>
          <p:spPr>
            <a:xfrm>
              <a:off x="751146" y="6548704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feld 4">
              <a:extLst>
                <a:ext uri="{FF2B5EF4-FFF2-40B4-BE49-F238E27FC236}">
                  <a16:creationId xmlns:a16="http://schemas.microsoft.com/office/drawing/2014/main" id="{8EA716E2-F9F9-E3EA-0B6D-0D3E7971D951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ECCO’25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154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01ABE-EBA3-4C89-B44A-170B60A24E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5713" y="813774"/>
            <a:ext cx="10515600" cy="823912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5381C-39E8-4E82-A345-B0BAE407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9362" y="18808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7B6CF-B27C-43B1-85D0-DA22F0AAF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5714" y="2925883"/>
            <a:ext cx="5157788" cy="2853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BDB60-CA1D-4270-8293-CFAF7B1ED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8125" y="188054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64347-0BFF-45D4-9136-42EF80B82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8124" y="2924866"/>
            <a:ext cx="5183187" cy="28530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0E626BF-141B-463D-A13A-477B2D5EED59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1C2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9AF78A9-7D4D-404A-AC24-7C0312C7B0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7" name="Gruppieren 10">
            <a:extLst>
              <a:ext uri="{FF2B5EF4-FFF2-40B4-BE49-F238E27FC236}">
                <a16:creationId xmlns:a16="http://schemas.microsoft.com/office/drawing/2014/main" id="{E7172546-5162-7C40-E636-166DC5BCD5AC}"/>
              </a:ext>
            </a:extLst>
          </p:cNvPr>
          <p:cNvGrpSpPr/>
          <p:nvPr userDrawn="1"/>
        </p:nvGrpSpPr>
        <p:grpSpPr>
          <a:xfrm>
            <a:off x="715600" y="6538072"/>
            <a:ext cx="7384122" cy="293678"/>
            <a:chOff x="751146" y="6548704"/>
            <a:chExt cx="7384122" cy="293678"/>
          </a:xfrm>
        </p:grpSpPr>
        <p:sp>
          <p:nvSpPr>
            <p:cNvPr id="8" name="Textfeld 3">
              <a:extLst>
                <a:ext uri="{FF2B5EF4-FFF2-40B4-BE49-F238E27FC236}">
                  <a16:creationId xmlns:a16="http://schemas.microsoft.com/office/drawing/2014/main" id="{32E34A85-0C26-8A63-6FCD-BE0D223C23B8}"/>
                </a:ext>
              </a:extLst>
            </p:cNvPr>
            <p:cNvSpPr txBox="1"/>
            <p:nvPr userDrawn="1"/>
          </p:nvSpPr>
          <p:spPr>
            <a:xfrm>
              <a:off x="751146" y="6548704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Textfeld 4">
              <a:extLst>
                <a:ext uri="{FF2B5EF4-FFF2-40B4-BE49-F238E27FC236}">
                  <a16:creationId xmlns:a16="http://schemas.microsoft.com/office/drawing/2014/main" id="{0DE8A865-BA83-000C-84DE-9F4489A2228B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ECCO’25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322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962D-3BA0-4E99-BCBE-305CC5C0F9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2177" y="813773"/>
            <a:ext cx="10515600" cy="1325563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A82F59-3A30-4634-9A97-700F5CF11480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1C2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9ECD453-5712-4B4C-9B96-1F60E35191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3" name="Gruppieren 10">
            <a:extLst>
              <a:ext uri="{FF2B5EF4-FFF2-40B4-BE49-F238E27FC236}">
                <a16:creationId xmlns:a16="http://schemas.microsoft.com/office/drawing/2014/main" id="{2B07AA93-19E4-4212-271E-4A91A67860B4}"/>
              </a:ext>
            </a:extLst>
          </p:cNvPr>
          <p:cNvGrpSpPr/>
          <p:nvPr userDrawn="1"/>
        </p:nvGrpSpPr>
        <p:grpSpPr>
          <a:xfrm>
            <a:off x="715600" y="6538072"/>
            <a:ext cx="7384122" cy="293678"/>
            <a:chOff x="751146" y="6548704"/>
            <a:chExt cx="7384122" cy="293678"/>
          </a:xfrm>
        </p:grpSpPr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C447F441-9C81-62BB-A92D-9AD3D82043ED}"/>
                </a:ext>
              </a:extLst>
            </p:cNvPr>
            <p:cNvSpPr txBox="1"/>
            <p:nvPr userDrawn="1"/>
          </p:nvSpPr>
          <p:spPr>
            <a:xfrm>
              <a:off x="751146" y="6548704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" name="Textfeld 4">
              <a:extLst>
                <a:ext uri="{FF2B5EF4-FFF2-40B4-BE49-F238E27FC236}">
                  <a16:creationId xmlns:a16="http://schemas.microsoft.com/office/drawing/2014/main" id="{1F14D82D-99AA-2843-8DCC-5030CABF028D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ECCO’25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03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B620EFF4-A3D3-4347-BC95-949797E69223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1C2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1B4F24E-32EF-4C83-A30F-971C0EC836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2" name="Gruppieren 10">
            <a:extLst>
              <a:ext uri="{FF2B5EF4-FFF2-40B4-BE49-F238E27FC236}">
                <a16:creationId xmlns:a16="http://schemas.microsoft.com/office/drawing/2014/main" id="{88938ABB-A03F-A38F-37C3-E999F62AB4E4}"/>
              </a:ext>
            </a:extLst>
          </p:cNvPr>
          <p:cNvGrpSpPr/>
          <p:nvPr userDrawn="1"/>
        </p:nvGrpSpPr>
        <p:grpSpPr>
          <a:xfrm>
            <a:off x="715600" y="6538072"/>
            <a:ext cx="7384122" cy="293678"/>
            <a:chOff x="751146" y="6548704"/>
            <a:chExt cx="7384122" cy="293678"/>
          </a:xfrm>
        </p:grpSpPr>
        <p:sp>
          <p:nvSpPr>
            <p:cNvPr id="3" name="Textfeld 3">
              <a:extLst>
                <a:ext uri="{FF2B5EF4-FFF2-40B4-BE49-F238E27FC236}">
                  <a16:creationId xmlns:a16="http://schemas.microsoft.com/office/drawing/2014/main" id="{7CBD9528-F960-2164-A829-AA24D3A85CD9}"/>
                </a:ext>
              </a:extLst>
            </p:cNvPr>
            <p:cNvSpPr txBox="1"/>
            <p:nvPr userDrawn="1"/>
          </p:nvSpPr>
          <p:spPr>
            <a:xfrm>
              <a:off x="751146" y="6548704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43339353-085F-BA3B-2098-543FE37F5F25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ECCO’25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556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22C6B-5E3D-4E67-8CB9-6A5CB71A0D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8067" y="840867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A268C-DC43-42FD-BA9A-D28213CE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03" y="84086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96BA8-978A-4CCC-B5DF-8C213D314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1243" y="24410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6FE7816-0007-4F4D-868F-6AEE578D702E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1C2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7FCBFAA-017C-4C55-8385-1AADBFB330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5" name="Gruppieren 10">
            <a:extLst>
              <a:ext uri="{FF2B5EF4-FFF2-40B4-BE49-F238E27FC236}">
                <a16:creationId xmlns:a16="http://schemas.microsoft.com/office/drawing/2014/main" id="{070B4032-277C-3018-A454-21A45AFBA386}"/>
              </a:ext>
            </a:extLst>
          </p:cNvPr>
          <p:cNvGrpSpPr/>
          <p:nvPr userDrawn="1"/>
        </p:nvGrpSpPr>
        <p:grpSpPr>
          <a:xfrm>
            <a:off x="715600" y="6538072"/>
            <a:ext cx="7384122" cy="293678"/>
            <a:chOff x="751146" y="6548704"/>
            <a:chExt cx="7384122" cy="293678"/>
          </a:xfrm>
        </p:grpSpPr>
        <p:sp>
          <p:nvSpPr>
            <p:cNvPr id="6" name="Textfeld 3">
              <a:extLst>
                <a:ext uri="{FF2B5EF4-FFF2-40B4-BE49-F238E27FC236}">
                  <a16:creationId xmlns:a16="http://schemas.microsoft.com/office/drawing/2014/main" id="{BAF985CE-02AD-5A4D-4B35-419F6AF12578}"/>
                </a:ext>
              </a:extLst>
            </p:cNvPr>
            <p:cNvSpPr txBox="1"/>
            <p:nvPr userDrawn="1"/>
          </p:nvSpPr>
          <p:spPr>
            <a:xfrm>
              <a:off x="751146" y="6548704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feld 4">
              <a:extLst>
                <a:ext uri="{FF2B5EF4-FFF2-40B4-BE49-F238E27FC236}">
                  <a16:creationId xmlns:a16="http://schemas.microsoft.com/office/drawing/2014/main" id="{DB4607EF-25A5-E608-17F3-CE3590F47555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ECCO’25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805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2C59D-A054-4095-8E05-E96AF8B4FE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350" y="813773"/>
            <a:ext cx="3932237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24CE1A-3CCD-474B-A503-B8E888C57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57627" y="81377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F3F847-47D2-4254-8BC6-6E14343A4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24349" y="251046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198E7A-F2A3-4170-AD23-99AF4DED82FD}"/>
              </a:ext>
            </a:extLst>
          </p:cNvPr>
          <p:cNvSpPr/>
          <p:nvPr userDrawn="1"/>
        </p:nvSpPr>
        <p:spPr>
          <a:xfrm rot="5400000">
            <a:off x="-3093075" y="3093075"/>
            <a:ext cx="6858000" cy="671849"/>
          </a:xfrm>
          <a:prstGeom prst="rect">
            <a:avLst/>
          </a:prstGeom>
          <a:solidFill>
            <a:srgbClr val="1C2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67D9CDA-93FC-49EC-83B5-1A317F982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5" name="Gruppieren 10">
            <a:extLst>
              <a:ext uri="{FF2B5EF4-FFF2-40B4-BE49-F238E27FC236}">
                <a16:creationId xmlns:a16="http://schemas.microsoft.com/office/drawing/2014/main" id="{27DB50D7-B1C2-7894-FAB8-6AB6FB2C315D}"/>
              </a:ext>
            </a:extLst>
          </p:cNvPr>
          <p:cNvGrpSpPr/>
          <p:nvPr userDrawn="1"/>
        </p:nvGrpSpPr>
        <p:grpSpPr>
          <a:xfrm>
            <a:off x="715600" y="6538072"/>
            <a:ext cx="7384122" cy="293678"/>
            <a:chOff x="751146" y="6548704"/>
            <a:chExt cx="7384122" cy="293678"/>
          </a:xfrm>
        </p:grpSpPr>
        <p:sp>
          <p:nvSpPr>
            <p:cNvPr id="6" name="Textfeld 3">
              <a:extLst>
                <a:ext uri="{FF2B5EF4-FFF2-40B4-BE49-F238E27FC236}">
                  <a16:creationId xmlns:a16="http://schemas.microsoft.com/office/drawing/2014/main" id="{5B4A9A8A-F6E8-80B1-1784-0E4DE355D7AE}"/>
                </a:ext>
              </a:extLst>
            </p:cNvPr>
            <p:cNvSpPr txBox="1"/>
            <p:nvPr userDrawn="1"/>
          </p:nvSpPr>
          <p:spPr>
            <a:xfrm>
              <a:off x="751146" y="6548704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Textfeld 4">
              <a:extLst>
                <a:ext uri="{FF2B5EF4-FFF2-40B4-BE49-F238E27FC236}">
                  <a16:creationId xmlns:a16="http://schemas.microsoft.com/office/drawing/2014/main" id="{BC6FF64E-82E8-3789-252C-AC74E1707E95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ECCO’25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94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2611-D7A2-481D-BE97-B88DE88ED4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5163" y="813774"/>
            <a:ext cx="10515600" cy="872620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ED9B0-39A5-4AC5-AEB3-2DB5781A9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25164" y="1892601"/>
            <a:ext cx="10515599" cy="35784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F5E043F-8DA0-4B0E-9E19-937D59D8A1F0}"/>
              </a:ext>
            </a:extLst>
          </p:cNvPr>
          <p:cNvSpPr/>
          <p:nvPr userDrawn="1"/>
        </p:nvSpPr>
        <p:spPr>
          <a:xfrm rot="5400000">
            <a:off x="-3093076" y="3093074"/>
            <a:ext cx="6858000" cy="671849"/>
          </a:xfrm>
          <a:prstGeom prst="rect">
            <a:avLst/>
          </a:prstGeom>
          <a:solidFill>
            <a:srgbClr val="1C2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latin typeface="Myriad Pro" panose="020B0503030403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11B0561-3D0C-49D6-BBE5-2E51F336F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" y="127819"/>
            <a:ext cx="524027" cy="685955"/>
          </a:xfrm>
          <a:prstGeom prst="rect">
            <a:avLst/>
          </a:prstGeom>
        </p:spPr>
      </p:pic>
      <p:grpSp>
        <p:nvGrpSpPr>
          <p:cNvPr id="4" name="Gruppieren 10">
            <a:extLst>
              <a:ext uri="{FF2B5EF4-FFF2-40B4-BE49-F238E27FC236}">
                <a16:creationId xmlns:a16="http://schemas.microsoft.com/office/drawing/2014/main" id="{A6E4236D-1ECE-9F21-600C-B209EE571B7B}"/>
              </a:ext>
            </a:extLst>
          </p:cNvPr>
          <p:cNvGrpSpPr/>
          <p:nvPr userDrawn="1"/>
        </p:nvGrpSpPr>
        <p:grpSpPr>
          <a:xfrm>
            <a:off x="715600" y="6538072"/>
            <a:ext cx="7384122" cy="293678"/>
            <a:chOff x="751146" y="6548704"/>
            <a:chExt cx="7384122" cy="293678"/>
          </a:xfrm>
        </p:grpSpPr>
        <p:sp>
          <p:nvSpPr>
            <p:cNvPr id="5" name="Textfeld 3">
              <a:extLst>
                <a:ext uri="{FF2B5EF4-FFF2-40B4-BE49-F238E27FC236}">
                  <a16:creationId xmlns:a16="http://schemas.microsoft.com/office/drawing/2014/main" id="{628469B1-14B8-C3EB-6EC5-C8C7CCDCE8B3}"/>
                </a:ext>
              </a:extLst>
            </p:cNvPr>
            <p:cNvSpPr txBox="1"/>
            <p:nvPr userDrawn="1"/>
          </p:nvSpPr>
          <p:spPr>
            <a:xfrm>
              <a:off x="751146" y="6548704"/>
              <a:ext cx="12351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©Speaker:   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Textfeld 4">
              <a:extLst>
                <a:ext uri="{FF2B5EF4-FFF2-40B4-BE49-F238E27FC236}">
                  <a16:creationId xmlns:a16="http://schemas.microsoft.com/office/drawing/2014/main" id="{DACC06E1-276A-2AD6-8637-FA8A7EAF0F53}"/>
                </a:ext>
              </a:extLst>
            </p:cNvPr>
            <p:cNvSpPr txBox="1"/>
            <p:nvPr userDrawn="1"/>
          </p:nvSpPr>
          <p:spPr>
            <a:xfrm>
              <a:off x="6204284" y="6565383"/>
              <a:ext cx="19309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b="0" i="0" kern="1200" dirty="0">
                  <a:solidFill>
                    <a:schemeClr val="tx1"/>
                  </a:solidFill>
                  <a:effectLst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at ECCO’25 Congress</a:t>
              </a:r>
              <a:endParaRPr lang="de-AT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715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701C61-929B-4FCD-A599-8F6CD5034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11" y="94291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2BD28-5C90-4B1A-8126-02E29DA9D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38273"/>
            <a:ext cx="9561576" cy="3578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841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C285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C285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C285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C285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C285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C285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0CDEC3-8C5D-4548-83E4-7BB8596FD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037E9D-80FF-4FCC-A941-4C18AA13EB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155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A3F41-936B-4507-A964-6710E203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Presentation</a:t>
            </a:r>
            <a:r>
              <a:rPr lang="de-AT" dirty="0"/>
              <a:t> Style Guide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CED674-9640-4F17-A755-951FEA460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 Use this template for all ECCO Presentations   </a:t>
            </a:r>
          </a:p>
          <a:p>
            <a:r>
              <a:rPr lang="en-US" dirty="0"/>
              <a:t>Font: Verdana</a:t>
            </a:r>
          </a:p>
          <a:p>
            <a:r>
              <a:rPr lang="en-US" dirty="0" err="1"/>
              <a:t>Colours</a:t>
            </a:r>
            <a:r>
              <a:rPr lang="en-US" dirty="0"/>
              <a:t>: Use </a:t>
            </a:r>
            <a:r>
              <a:rPr lang="en-US" dirty="0" err="1"/>
              <a:t>colours</a:t>
            </a:r>
            <a:r>
              <a:rPr lang="en-US" dirty="0"/>
              <a:t> pre-set in this template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8098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6301C-7903-454F-B8F6-80EE7932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Sample </a:t>
            </a:r>
            <a:r>
              <a:rPr lang="de-AT" dirty="0" err="1"/>
              <a:t>statistic</a:t>
            </a:r>
            <a:endParaRPr lang="de-AT" dirty="0"/>
          </a:p>
        </p:txBody>
      </p:sp>
      <p:pic>
        <p:nvPicPr>
          <p:cNvPr id="4" name="Picture 2" descr="ECCO18 6. Abstracts">
            <a:extLst>
              <a:ext uri="{FF2B5EF4-FFF2-40B4-BE49-F238E27FC236}">
                <a16:creationId xmlns:a16="http://schemas.microsoft.com/office/drawing/2014/main" id="{EC8E8E87-0617-4BE4-AB12-E4DE55F78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465" y="2215537"/>
            <a:ext cx="7587023" cy="398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75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Myriad Pro</vt:lpstr>
      <vt:lpstr>Verdana</vt:lpstr>
      <vt:lpstr>Office Theme</vt:lpstr>
      <vt:lpstr>PowerPoint Presentation</vt:lpstr>
      <vt:lpstr>Presentation Style Guide</vt:lpstr>
      <vt:lpstr>Sample statistic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Baeva</dc:creator>
  <cp:lastModifiedBy>Fadi Ifram</cp:lastModifiedBy>
  <cp:revision>25</cp:revision>
  <dcterms:created xsi:type="dcterms:W3CDTF">2019-08-22T09:03:31Z</dcterms:created>
  <dcterms:modified xsi:type="dcterms:W3CDTF">2024-04-15T12:57:53Z</dcterms:modified>
</cp:coreProperties>
</file>