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9" r:id="rId2"/>
    <p:sldId id="263" r:id="rId3"/>
    <p:sldId id="262" r:id="rId4"/>
    <p:sldId id="26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772"/>
    <a:srgbClr val="4DB6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57" d="100"/>
          <a:sy n="57" d="100"/>
        </p:scale>
        <p:origin x="78" y="17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355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4D740E-E554-4B32-A5CF-EFBAF34B5234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D0DBB1-13DD-4172-82EE-18CE64D965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3123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="" xmlns:a16="http://schemas.microsoft.com/office/drawing/2014/main" id="{A3A810D9-F743-4797-8C15-AA10372DE73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" t="281" r="141" b="-1"/>
          <a:stretch/>
        </p:blipFill>
        <p:spPr>
          <a:xfrm>
            <a:off x="16" y="0"/>
            <a:ext cx="12191984" cy="685799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200" y="1860020"/>
            <a:ext cx="9144000" cy="1125009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3600" b="1">
                <a:solidFill>
                  <a:srgbClr val="0037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38200" y="307710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i="1">
                <a:solidFill>
                  <a:srgbClr val="4DB6E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59499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2000" i="1">
                <a:solidFill>
                  <a:srgbClr val="4DB6E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8026556E-2915-4955-94AF-A41534ED7BCE}" type="datetimeFigureOut">
              <a:rPr lang="en-US" smtClean="0"/>
              <a:pPr/>
              <a:t>11/21/2018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369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27665" y="1110650"/>
            <a:ext cx="10515600" cy="49572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400" b="1">
                <a:solidFill>
                  <a:srgbClr val="0037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27665" y="1702967"/>
            <a:ext cx="10515600" cy="20182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7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rgbClr val="0037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rgbClr val="0037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rgbClr val="0037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rgbClr val="0037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pic>
        <p:nvPicPr>
          <p:cNvPr id="7" name="Grafik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545532" cy="1096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51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271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545532" cy="1096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5725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200" y="2339546"/>
            <a:ext cx="9144000" cy="645483"/>
          </a:xfrm>
        </p:spPr>
        <p:txBody>
          <a:bodyPr/>
          <a:lstStyle/>
          <a:p>
            <a:r>
              <a:rPr lang="en-GB" dirty="0" smtClean="0"/>
              <a:t>TITLE SLIDE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38200" y="3077104"/>
            <a:ext cx="9144000" cy="572258"/>
          </a:xfrm>
        </p:spPr>
        <p:txBody>
          <a:bodyPr/>
          <a:lstStyle/>
          <a:p>
            <a:r>
              <a:rPr lang="en-GB" dirty="0" smtClean="0"/>
              <a:t>Subtitle</a:t>
            </a:r>
            <a:endParaRPr lang="en-GB" dirty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838200" y="5329237"/>
            <a:ext cx="9144000" cy="57225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i="1" kern="1200">
                <a:solidFill>
                  <a:srgbClr val="4DB6E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Place, Month DD YYYY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814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Presentation Style Guide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Format: </a:t>
            </a:r>
            <a:r>
              <a:rPr lang="en-GB" dirty="0" smtClean="0"/>
              <a:t>Use this template for all ECCO Presentations </a:t>
            </a:r>
            <a:r>
              <a:rPr lang="en-GB" b="1" dirty="0" smtClean="0"/>
              <a:t>  </a:t>
            </a:r>
          </a:p>
          <a:p>
            <a:r>
              <a:rPr lang="en-GB" b="1" dirty="0" smtClean="0"/>
              <a:t>Font: </a:t>
            </a:r>
            <a:r>
              <a:rPr lang="en-GB" dirty="0" smtClean="0"/>
              <a:t>Verdana</a:t>
            </a:r>
          </a:p>
          <a:p>
            <a:r>
              <a:rPr lang="en-GB" b="1" dirty="0" smtClean="0"/>
              <a:t>Colours: </a:t>
            </a:r>
            <a:r>
              <a:rPr lang="en-GB" smtClean="0"/>
              <a:t>Use colours </a:t>
            </a:r>
            <a:r>
              <a:rPr lang="en-GB" dirty="0" smtClean="0"/>
              <a:t>pre-set in this template</a:t>
            </a:r>
          </a:p>
        </p:txBody>
      </p:sp>
    </p:spTree>
    <p:extLst>
      <p:ext uri="{BB962C8B-B14F-4D97-AF65-F5344CB8AC3E}">
        <p14:creationId xmlns:p14="http://schemas.microsoft.com/office/powerpoint/2010/main" val="86055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Sample Statistic</a:t>
            </a:r>
            <a:endParaRPr lang="en-GB" dirty="0"/>
          </a:p>
        </p:txBody>
      </p:sp>
      <p:pic>
        <p:nvPicPr>
          <p:cNvPr id="1026" name="Picture 2" descr="ECCO18 6. Abstrac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665" y="1937179"/>
            <a:ext cx="8822497" cy="462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91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2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Breitbild</PresentationFormat>
  <Paragraphs>8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Verdana</vt:lpstr>
      <vt:lpstr>Office Theme</vt:lpstr>
      <vt:lpstr>TITLE SLIDE</vt:lpstr>
      <vt:lpstr>Presentation Style Guide</vt:lpstr>
      <vt:lpstr>Sample Statistic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Marson Tare</dc:creator>
  <cp:lastModifiedBy>Marson Tare</cp:lastModifiedBy>
  <cp:revision>8</cp:revision>
  <dcterms:created xsi:type="dcterms:W3CDTF">2018-11-21T09:02:26Z</dcterms:created>
  <dcterms:modified xsi:type="dcterms:W3CDTF">2018-11-21T09:48:40Z</dcterms:modified>
</cp:coreProperties>
</file>